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68770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7423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619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0694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4653859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131798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272256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5576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620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724140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3281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25A7CBA6-770D-4F78-8009-C35E20839DEF}" type="datetimeFigureOut">
              <a:rPr lang="ru-RU" smtClean="0"/>
              <a:t>21.05.2021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02510EF-DCBA-4E7F-BF92-6A51AD8A154C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1766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9D1455-1ED4-4017-A000-1E4BC430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232342"/>
            <a:ext cx="10178322" cy="1492132"/>
          </a:xfrm>
        </p:spPr>
        <p:txBody>
          <a:bodyPr>
            <a:normAutofit/>
          </a:bodyPr>
          <a:lstStyle/>
          <a:p>
            <a:r>
              <a:rPr lang="ru-RU" sz="2000" dirty="0"/>
              <a:t>Создать внешний ключ при помощи запроса. Изменить созданную ранее</a:t>
            </a:r>
            <a:br>
              <a:rPr lang="ru-RU" sz="2000" dirty="0"/>
            </a:br>
            <a:r>
              <a:rPr lang="ru-RU" sz="2000" dirty="0"/>
              <a:t>таблицу при помощи ALTER, далее в измененную таблицу при помощи</a:t>
            </a:r>
            <a:br>
              <a:rPr lang="ru-RU" sz="2000" dirty="0"/>
            </a:br>
            <a:br>
              <a:rPr lang="ru-RU" sz="2000" dirty="0"/>
            </a:br>
            <a:r>
              <a:rPr lang="ru-RU" sz="2000" dirty="0"/>
              <a:t>FOREIGN KEY/REFERENCES добавить внешний ключ на вторую таблицу.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DE011C-C566-4975-98E6-FFF80CE900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539936"/>
            <a:ext cx="10178322" cy="93822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Для примера я взяла свою старую работу с института – БД зоопарка. </a:t>
            </a:r>
            <a:br>
              <a:rPr lang="ru-RU" dirty="0"/>
            </a:br>
            <a:r>
              <a:rPr lang="ru-RU" dirty="0"/>
              <a:t>Для начала создала БД </a:t>
            </a:r>
            <a:r>
              <a:rPr lang="en-US" dirty="0"/>
              <a:t>zoo</a:t>
            </a:r>
            <a:r>
              <a:rPr lang="ru-RU" dirty="0"/>
              <a:t> и таблицу со всеми зверушками</a:t>
            </a:r>
            <a:r>
              <a:rPr lang="en-US" dirty="0"/>
              <a:t> animals</a:t>
            </a:r>
            <a:r>
              <a:rPr lang="ru-RU" dirty="0"/>
              <a:t>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F458EA5C-0BB5-411C-9F02-875F78C6E8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391" b="51884"/>
          <a:stretch/>
        </p:blipFill>
        <p:spPr>
          <a:xfrm>
            <a:off x="2179982" y="2236148"/>
            <a:ext cx="7832035" cy="445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1829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96FD9B57-93AC-4463-B19B-A49A4770DC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661" y="99391"/>
            <a:ext cx="10178322" cy="8680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Получилось немного криво:</a:t>
            </a:r>
          </a:p>
          <a:p>
            <a:pPr marL="0" indent="0">
              <a:buNone/>
            </a:pPr>
            <a:r>
              <a:rPr lang="ru-RU" dirty="0"/>
              <a:t>(таблица </a:t>
            </a:r>
            <a:r>
              <a:rPr lang="en-US" dirty="0"/>
              <a:t>person</a:t>
            </a:r>
            <a:r>
              <a:rPr lang="ru-RU" dirty="0"/>
              <a:t>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A4C8B45-7913-4C95-9EF0-10A2FC9CAF5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61" r="47826" b="51885"/>
          <a:stretch/>
        </p:blipFill>
        <p:spPr>
          <a:xfrm>
            <a:off x="1145661" y="967408"/>
            <a:ext cx="9589514" cy="3975652"/>
          </a:xfrm>
          <a:prstGeom prst="rect">
            <a:avLst/>
          </a:prstGeo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725EEC30-52CB-401B-972C-8B343E5F3421}"/>
              </a:ext>
            </a:extLst>
          </p:cNvPr>
          <p:cNvSpPr txBox="1">
            <a:spLocks/>
          </p:cNvSpPr>
          <p:nvPr/>
        </p:nvSpPr>
        <p:spPr>
          <a:xfrm>
            <a:off x="1006839" y="5022575"/>
            <a:ext cx="10178322" cy="868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 err="1"/>
              <a:t>Айди</a:t>
            </a:r>
            <a:r>
              <a:rPr lang="ru-RU" dirty="0"/>
              <a:t> зверушки стало внешним ключом для таблицы </a:t>
            </a:r>
            <a:r>
              <a:rPr lang="en-US" dirty="0"/>
              <a:t>person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7538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5C5A81A-900B-4D18-89D7-9D444E94A7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5418" y="178905"/>
            <a:ext cx="10178322" cy="3593591"/>
          </a:xfrm>
        </p:spPr>
        <p:txBody>
          <a:bodyPr/>
          <a:lstStyle/>
          <a:p>
            <a:pPr marL="0" indent="0">
              <a:buNone/>
            </a:pPr>
            <a:r>
              <a:rPr lang="ru-RU" dirty="0" err="1"/>
              <a:t>Дз</a:t>
            </a:r>
            <a:r>
              <a:rPr lang="ru-RU" dirty="0"/>
              <a:t> по онлайн тренажеру я сделала, но </a:t>
            </a:r>
            <a:r>
              <a:rPr lang="ru-RU" dirty="0" err="1"/>
              <a:t>заскринить</a:t>
            </a:r>
            <a:r>
              <a:rPr lang="ru-RU" dirty="0"/>
              <a:t> не успела, мое решение не сохранялось, хотя я авторизовалась через </a:t>
            </a:r>
            <a:r>
              <a:rPr lang="ru-RU" dirty="0" err="1"/>
              <a:t>вк</a:t>
            </a:r>
            <a:r>
              <a:rPr lang="ru-RU" dirty="0"/>
              <a:t>. Задания не вызвали больших трудностей, кроме специфичных функций (типа </a:t>
            </a:r>
            <a:r>
              <a:rPr lang="en-US" dirty="0"/>
              <a:t>TIMEDIFF</a:t>
            </a:r>
            <a:r>
              <a:rPr lang="ru-RU" dirty="0"/>
              <a:t>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CE03C74-BE05-48E4-B83F-A945944603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9" t="17600" r="36847" b="5008"/>
          <a:stretch/>
        </p:blipFill>
        <p:spPr>
          <a:xfrm>
            <a:off x="828260" y="1371599"/>
            <a:ext cx="5353878" cy="53074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F7E3BEF-7FCF-4955-B03D-40EB37DEE9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22" t="12947" r="38152" b="4154"/>
          <a:stretch/>
        </p:blipFill>
        <p:spPr>
          <a:xfrm>
            <a:off x="6539296" y="993913"/>
            <a:ext cx="5221357" cy="568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3837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57D7057D-68C1-40C5-B6E9-8559278B40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2408" y="178905"/>
            <a:ext cx="10178322" cy="616226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Это мой черновик, некоторые задания я сначала </a:t>
            </a:r>
            <a:r>
              <a:rPr lang="ru-RU" dirty="0" err="1"/>
              <a:t>прорешивала</a:t>
            </a:r>
            <a:r>
              <a:rPr lang="ru-RU" dirty="0"/>
              <a:t> на бумаге: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BF2AE8C-A031-463C-ABEA-BC00A3906D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901"/>
          <a:stretch/>
        </p:blipFill>
        <p:spPr>
          <a:xfrm>
            <a:off x="1373175" y="582244"/>
            <a:ext cx="4848394" cy="60968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771F36D-F323-4468-91AB-5E11C87B9F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807"/>
          <a:stretch/>
        </p:blipFill>
        <p:spPr>
          <a:xfrm>
            <a:off x="6370225" y="582244"/>
            <a:ext cx="4689367" cy="6096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3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3101462-8B8B-4363-A6F0-DDD7A741D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2862" y="790575"/>
            <a:ext cx="5276850" cy="527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31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23A4B95-73A4-4B74-9E0D-F0AED95F3F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1921" y="284923"/>
            <a:ext cx="10178322" cy="126558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Также создала таблицу со странами </a:t>
            </a:r>
            <a:r>
              <a:rPr lang="en-US" dirty="0" err="1"/>
              <a:t>home_country</a:t>
            </a:r>
            <a:r>
              <a:rPr lang="ru-RU" dirty="0"/>
              <a:t>, где зверушки обитали: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CC154E0-9C8D-42CE-8D54-5F197FADF5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196" b="57681"/>
          <a:stretch/>
        </p:blipFill>
        <p:spPr>
          <a:xfrm>
            <a:off x="1938114" y="1169504"/>
            <a:ext cx="8315771" cy="4518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131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F154E41C-C5A7-4BC3-B4D5-B56215827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4443" y="324681"/>
            <a:ext cx="10178322" cy="616224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С помощью </a:t>
            </a:r>
            <a:r>
              <a:rPr lang="en-US" dirty="0"/>
              <a:t>ALTER </a:t>
            </a:r>
            <a:r>
              <a:rPr lang="ru-RU" dirty="0"/>
              <a:t>добавила дополнительный столбец </a:t>
            </a:r>
            <a:r>
              <a:rPr lang="en-US" dirty="0"/>
              <a:t>Country </a:t>
            </a:r>
            <a:r>
              <a:rPr lang="ru-RU" dirty="0"/>
              <a:t>в таблице </a:t>
            </a:r>
            <a:r>
              <a:rPr lang="en-US" dirty="0"/>
              <a:t>animals</a:t>
            </a: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ED1C495-D291-482F-8EBA-952C0DC282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8" r="40109" b="44541"/>
          <a:stretch/>
        </p:blipFill>
        <p:spPr>
          <a:xfrm>
            <a:off x="1344443" y="1268895"/>
            <a:ext cx="10178322" cy="5079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6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6FE21296-8D33-4445-8E1E-ABF10E9CB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5661" y="231914"/>
            <a:ext cx="10178322" cy="735495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После этого таблица</a:t>
            </a:r>
            <a:r>
              <a:rPr lang="en-US" dirty="0"/>
              <a:t> animals</a:t>
            </a:r>
            <a:r>
              <a:rPr lang="ru-RU" dirty="0"/>
              <a:t> выглядит вот так: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CBA95A5-689C-406E-B4FD-4C5B8803AF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239" b="44541"/>
          <a:stretch/>
        </p:blipFill>
        <p:spPr>
          <a:xfrm>
            <a:off x="1848678" y="835200"/>
            <a:ext cx="8494644" cy="579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52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B454670D-CAF7-478F-B8BC-C8A0E223E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5174" y="245167"/>
            <a:ext cx="10178322" cy="84151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Заполнила столбец </a:t>
            </a:r>
            <a:r>
              <a:rPr lang="en-US" dirty="0"/>
              <a:t>Country </a:t>
            </a:r>
            <a:r>
              <a:rPr lang="ru-RU" dirty="0"/>
              <a:t>значениями от 1 до 3 (так как в таблице </a:t>
            </a:r>
            <a:r>
              <a:rPr lang="en-US" dirty="0" err="1"/>
              <a:t>home_country</a:t>
            </a:r>
            <a:r>
              <a:rPr lang="en-US" dirty="0"/>
              <a:t> </a:t>
            </a:r>
            <a:r>
              <a:rPr lang="ru-RU" dirty="0"/>
              <a:t>всего лишь 3 строки):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759014-FC60-49E8-B939-FD3E0741B1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7" t="10048" r="49022" b="35652"/>
          <a:stretch/>
        </p:blipFill>
        <p:spPr>
          <a:xfrm>
            <a:off x="2189921" y="1252110"/>
            <a:ext cx="7812157" cy="536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666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029B071E-8FD3-4A03-BA5B-74A4A6D1C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8426" y="324679"/>
            <a:ext cx="10178322" cy="8945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Сделала внешний ключ в таблице </a:t>
            </a:r>
            <a:r>
              <a:rPr lang="en-US" dirty="0"/>
              <a:t>animals:</a:t>
            </a:r>
          </a:p>
          <a:p>
            <a:pPr marL="0" indent="0">
              <a:buNone/>
            </a:pPr>
            <a:r>
              <a:rPr lang="ru-RU" dirty="0"/>
              <a:t>(В </a:t>
            </a:r>
            <a:r>
              <a:rPr lang="en-US" dirty="0"/>
              <a:t>animals</a:t>
            </a:r>
            <a:r>
              <a:rPr lang="ru-RU" dirty="0"/>
              <a:t> первичный ключ – </a:t>
            </a:r>
            <a:r>
              <a:rPr lang="en-US" dirty="0" err="1"/>
              <a:t>ID_animal</a:t>
            </a:r>
            <a:r>
              <a:rPr lang="en-US" dirty="0"/>
              <a:t>, </a:t>
            </a:r>
            <a:r>
              <a:rPr lang="ru-RU" dirty="0"/>
              <a:t>в </a:t>
            </a:r>
            <a:r>
              <a:rPr lang="en-US" dirty="0" err="1"/>
              <a:t>home_country</a:t>
            </a:r>
            <a:r>
              <a:rPr lang="en-US" dirty="0"/>
              <a:t> </a:t>
            </a:r>
            <a:r>
              <a:rPr lang="ru-RU" dirty="0"/>
              <a:t>первичный ключ -</a:t>
            </a:r>
            <a:r>
              <a:rPr lang="en-US" dirty="0"/>
              <a:t> ID _country</a:t>
            </a:r>
            <a:r>
              <a:rPr lang="ru-RU" dirty="0"/>
              <a:t>)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725014D-99BE-4465-8091-AE82CEFC4D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7" t="7923" r="15543" b="53236"/>
          <a:stretch/>
        </p:blipFill>
        <p:spPr>
          <a:xfrm>
            <a:off x="954454" y="1431233"/>
            <a:ext cx="10746265" cy="323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741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D8BD7953-D86A-4FC4-89DB-8F1429DFBE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687" y="218662"/>
            <a:ext cx="10178322" cy="470451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 дизайнере БД теперь выглядит вот так: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B92F27-7E68-4622-9AA8-7228823273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" t="8116" r="38370" b="27343"/>
          <a:stretch/>
        </p:blipFill>
        <p:spPr>
          <a:xfrm>
            <a:off x="1423955" y="929591"/>
            <a:ext cx="9641609" cy="5709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942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2935E399-8F16-4B2E-B6B2-3F1E9876C9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62051" y="99392"/>
            <a:ext cx="2398645" cy="58640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Воспользовалась функцией </a:t>
            </a:r>
            <a:r>
              <a:rPr lang="en-US" dirty="0"/>
              <a:t>JOIN </a:t>
            </a:r>
            <a:r>
              <a:rPr lang="ru-RU" dirty="0"/>
              <a:t>для просмотра двух объединенный таблиц. Из </a:t>
            </a:r>
            <a:r>
              <a:rPr lang="en-US" dirty="0"/>
              <a:t>animals </a:t>
            </a:r>
            <a:r>
              <a:rPr lang="ru-RU" dirty="0"/>
              <a:t>взяла имя зверушки и вид, из </a:t>
            </a:r>
            <a:r>
              <a:rPr lang="en-US" dirty="0" err="1"/>
              <a:t>home_country</a:t>
            </a:r>
            <a:r>
              <a:rPr lang="en-US" dirty="0"/>
              <a:t>  </a:t>
            </a:r>
            <a:r>
              <a:rPr lang="ru-RU" dirty="0"/>
              <a:t>взяла только страну. Для удобства столбцы переименовала.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381D3D5-7623-4582-8DBE-0482A4F806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57" t="4444" r="29565" b="17488"/>
          <a:stretch/>
        </p:blipFill>
        <p:spPr>
          <a:xfrm>
            <a:off x="770561" y="99392"/>
            <a:ext cx="8691490" cy="652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449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EFE1704C-43DD-482C-B814-2591AF08CA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6839" y="178906"/>
            <a:ext cx="10178322" cy="536712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Создала новую таблицу </a:t>
            </a:r>
            <a:r>
              <a:rPr lang="en-US" dirty="0"/>
              <a:t>person </a:t>
            </a:r>
            <a:r>
              <a:rPr lang="ru-RU" dirty="0"/>
              <a:t>и сделала ключи: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1E93641B-1D58-4897-BFE5-723D0EE0AB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88" t="4250" r="36847" b="40677"/>
          <a:stretch/>
        </p:blipFill>
        <p:spPr>
          <a:xfrm>
            <a:off x="1139686" y="901148"/>
            <a:ext cx="9700591" cy="57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53584"/>
      </p:ext>
    </p:extLst>
  </p:cSld>
  <p:clrMapOvr>
    <a:masterClrMapping/>
  </p:clrMapOvr>
</p:sld>
</file>

<file path=ppt/theme/theme1.xml><?xml version="1.0" encoding="utf-8"?>
<a:theme xmlns:a="http://schemas.openxmlformats.org/drawingml/2006/main" name="Эмблема">
  <a:themeElements>
    <a:clrScheme name="Эмблема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Эмблема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Эмблема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31</TotalTime>
  <Words>251</Words>
  <Application>Microsoft Office PowerPoint</Application>
  <PresentationFormat>Широкоэкранный</PresentationFormat>
  <Paragraphs>16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Arial</vt:lpstr>
      <vt:lpstr>Corbel</vt:lpstr>
      <vt:lpstr>Gill Sans MT</vt:lpstr>
      <vt:lpstr>Impact</vt:lpstr>
      <vt:lpstr>Эмблема</vt:lpstr>
      <vt:lpstr>Создать внешний ключ при помощи запроса. Изменить созданную ранее таблицу при помощи ALTER, далее в измененную таблицу при помощи  FOREIGN KEY/REFERENCES добавить внешний ключ на вторую таблицу.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Создать внешний ключ при помощи запроса. Изменить созданную ранее таблицу при помощи ALTER, далее в измененную таблицу при помощи  FOREIGN KEY/REFERENCES добавить внешний ключ на вторую таблицу.</dc:title>
  <dc:creator>Maria</dc:creator>
  <cp:lastModifiedBy>Maria</cp:lastModifiedBy>
  <cp:revision>4</cp:revision>
  <dcterms:created xsi:type="dcterms:W3CDTF">2021-05-21T10:48:07Z</dcterms:created>
  <dcterms:modified xsi:type="dcterms:W3CDTF">2021-05-21T11:19:55Z</dcterms:modified>
</cp:coreProperties>
</file>

<file path=docProps/thumbnail.jpeg>
</file>